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4" r:id="rId5"/>
    <p:sldId id="258" r:id="rId6"/>
    <p:sldId id="259" r:id="rId7"/>
    <p:sldId id="260" r:id="rId8"/>
    <p:sldId id="262" r:id="rId9"/>
    <p:sldId id="263"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9EE15E9-CBB1-457F-8F42-373F5D5BCFEC}"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661D791-AFC7-4091-85E7-B32AEEF6F95A}" type="datetimeFigureOut">
              <a:rPr lang="es-CO" smtClean="0"/>
              <a:pPr/>
              <a:t>21/09/2012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A9EE15E9-CBB1-457F-8F42-373F5D5BCFEC}" type="slidenum">
              <a:rPr lang="es-CO" smtClean="0"/>
              <a:pPr/>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61D791-AFC7-4091-85E7-B32AEEF6F95A}" type="datetimeFigureOut">
              <a:rPr lang="es-CO" smtClean="0"/>
              <a:pPr/>
              <a:t>21/09/2012</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EE15E9-CBB1-457F-8F42-373F5D5BCFEC}" type="slidenum">
              <a:rPr lang="es-CO" smtClean="0"/>
              <a:pPr/>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BRIGADA DE VIGILANCIA</a:t>
            </a:r>
            <a:endParaRPr lang="es-CO" dirty="0"/>
          </a:p>
        </p:txBody>
      </p:sp>
      <p:sp>
        <p:nvSpPr>
          <p:cNvPr id="3" name="2 Subtítulo"/>
          <p:cNvSpPr>
            <a:spLocks noGrp="1"/>
          </p:cNvSpPr>
          <p:nvPr>
            <p:ph type="subTitle" idx="1"/>
          </p:nvPr>
        </p:nvSpPr>
        <p:spPr/>
        <p:txBody>
          <a:bodyPr/>
          <a:lstStyle/>
          <a:p>
            <a:endParaRPr lang="es-CO" dirty="0"/>
          </a:p>
        </p:txBody>
      </p:sp>
      <p:pic>
        <p:nvPicPr>
          <p:cNvPr id="4" name="Picture 2"/>
          <p:cNvPicPr>
            <a:picLocks noChangeAspect="1" noChangeArrowheads="1"/>
          </p:cNvPicPr>
          <p:nvPr/>
        </p:nvPicPr>
        <p:blipFill>
          <a:blip r:embed="rId2" cstate="print"/>
          <a:srcRect/>
          <a:stretch>
            <a:fillRect/>
          </a:stretch>
        </p:blipFill>
        <p:spPr bwMode="auto">
          <a:xfrm>
            <a:off x="1187624" y="3212976"/>
            <a:ext cx="2160240" cy="172819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fontScale="90000"/>
          </a:bodyPr>
          <a:lstStyle/>
          <a:p>
            <a:pPr algn="ctr"/>
            <a:r>
              <a:rPr lang="es-MX" dirty="0" smtClean="0"/>
              <a:t>Ante cualquier eventualidad acude a las brigadas</a:t>
            </a:r>
            <a:endParaRPr lang="es-CO" dirty="0"/>
          </a:p>
        </p:txBody>
      </p:sp>
      <p:sp>
        <p:nvSpPr>
          <p:cNvPr id="5" name="4 Subtítulo"/>
          <p:cNvSpPr>
            <a:spLocks noGrp="1"/>
          </p:cNvSpPr>
          <p:nvPr>
            <p:ph type="subTitle" idx="1"/>
          </p:nvPr>
        </p:nvSpPr>
        <p:spPr/>
        <p:txBody>
          <a:bodyPr/>
          <a:lstStyle/>
          <a:p>
            <a:endParaRPr lang="es-CO" dirty="0"/>
          </a:p>
        </p:txBody>
      </p:sp>
      <p:pic>
        <p:nvPicPr>
          <p:cNvPr id="1027" name="Picture 3"/>
          <p:cNvPicPr>
            <a:picLocks noChangeAspect="1" noChangeArrowheads="1"/>
          </p:cNvPicPr>
          <p:nvPr/>
        </p:nvPicPr>
        <p:blipFill>
          <a:blip r:embed="rId2" cstate="print"/>
          <a:srcRect/>
          <a:stretch>
            <a:fillRect/>
          </a:stretch>
        </p:blipFill>
        <p:spPr bwMode="auto">
          <a:xfrm>
            <a:off x="4716016" y="3212976"/>
            <a:ext cx="3816424" cy="1944216"/>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539552" y="3212976"/>
            <a:ext cx="4104456" cy="187220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2"/>
                </a:solidFill>
              </a:rPr>
              <a:t>Distintivo y objetivo</a:t>
            </a:r>
            <a:endParaRPr lang="es-CO" dirty="0">
              <a:solidFill>
                <a:schemeClr val="accent2"/>
              </a:solidFill>
            </a:endParaRPr>
          </a:p>
        </p:txBody>
      </p:sp>
      <p:sp>
        <p:nvSpPr>
          <p:cNvPr id="10" name="9 Marcador de texto"/>
          <p:cNvSpPr>
            <a:spLocks noGrp="1"/>
          </p:cNvSpPr>
          <p:nvPr>
            <p:ph type="body" idx="1"/>
          </p:nvPr>
        </p:nvSpPr>
        <p:spPr/>
        <p:txBody>
          <a:bodyPr>
            <a:normAutofit fontScale="92500"/>
          </a:bodyPr>
          <a:lstStyle/>
          <a:p>
            <a:pPr algn="just"/>
            <a:r>
              <a:rPr lang="es-MX" dirty="0" smtClean="0"/>
              <a:t> La función de está brigada es mantener en permanente contacto con  las demás  brigadas, con el ánimo de prever situaciones de riesgo, planteando estrategias para mitigarlas, además de la constante supervisión dentro de </a:t>
            </a:r>
            <a:r>
              <a:rPr lang="es-MX" dirty="0" smtClean="0"/>
              <a:t>la Institución </a:t>
            </a:r>
            <a:r>
              <a:rPr lang="es-MX" dirty="0" smtClean="0"/>
              <a:t>educativa. </a:t>
            </a:r>
            <a:endParaRPr lang="es-CO" dirty="0"/>
          </a:p>
        </p:txBody>
      </p:sp>
      <p:sp>
        <p:nvSpPr>
          <p:cNvPr id="6" name="5 Rectángulo"/>
          <p:cNvSpPr/>
          <p:nvPr/>
        </p:nvSpPr>
        <p:spPr>
          <a:xfrm>
            <a:off x="2987824" y="4293096"/>
            <a:ext cx="3168352" cy="86409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solidFill>
                  <a:schemeClr val="accent2"/>
                </a:solidFill>
              </a:rPr>
              <a:t>INUNDACIÓN</a:t>
            </a:r>
            <a:endParaRPr lang="es-CO" dirty="0">
              <a:solidFill>
                <a:schemeClr val="accent2"/>
              </a:solidFill>
            </a:endParaRPr>
          </a:p>
        </p:txBody>
      </p:sp>
      <p:sp>
        <p:nvSpPr>
          <p:cNvPr id="3" name="2 Marcador de texto"/>
          <p:cNvSpPr>
            <a:spLocks noGrp="1"/>
          </p:cNvSpPr>
          <p:nvPr>
            <p:ph type="body" idx="1"/>
          </p:nvPr>
        </p:nvSpPr>
        <p:spPr/>
        <p:txBody>
          <a:bodyPr/>
          <a:lstStyle/>
          <a:p>
            <a:r>
              <a:rPr lang="es-MX" dirty="0" smtClean="0"/>
              <a:t>ANTES, DURANTE Y DESPUÉS </a:t>
            </a:r>
          </a:p>
          <a:p>
            <a:r>
              <a:rPr lang="es-MX" dirty="0" smtClean="0"/>
              <a:t>QUÉ HACER?</a:t>
            </a:r>
          </a:p>
          <a:p>
            <a:r>
              <a:rPr lang="es-MX" dirty="0" smtClean="0"/>
              <a:t>TENEMOS UN PLAN!</a:t>
            </a:r>
            <a:endParaRPr lang="es-CO" dirty="0"/>
          </a:p>
        </p:txBody>
      </p:sp>
      <p:pic>
        <p:nvPicPr>
          <p:cNvPr id="3074" name="Picture 2"/>
          <p:cNvPicPr>
            <a:picLocks noChangeAspect="1" noChangeArrowheads="1"/>
          </p:cNvPicPr>
          <p:nvPr/>
        </p:nvPicPr>
        <p:blipFill>
          <a:blip r:embed="rId2" cstate="print"/>
          <a:srcRect/>
          <a:stretch>
            <a:fillRect/>
          </a:stretch>
        </p:blipFill>
        <p:spPr bwMode="auto">
          <a:xfrm>
            <a:off x="4932040" y="2708920"/>
            <a:ext cx="2664296" cy="194421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36712"/>
            <a:ext cx="7210000" cy="1224136"/>
          </a:xfrm>
        </p:spPr>
        <p:txBody>
          <a:bodyPr/>
          <a:lstStyle/>
          <a:p>
            <a:r>
              <a:rPr lang="es-MX" sz="5400" dirty="0" smtClean="0">
                <a:solidFill>
                  <a:schemeClr val="accent2"/>
                </a:solidFill>
              </a:rPr>
              <a:t>ANTES</a:t>
            </a:r>
            <a:r>
              <a:rPr lang="es-MX" sz="4400" dirty="0" smtClean="0">
                <a:solidFill>
                  <a:schemeClr val="accent2"/>
                </a:solidFill>
              </a:rPr>
              <a:t> DE UNA INUNDACIÓN</a:t>
            </a:r>
            <a:endParaRPr lang="es-CO" sz="4400" dirty="0">
              <a:solidFill>
                <a:schemeClr val="accent2"/>
              </a:solidFill>
            </a:endParaRPr>
          </a:p>
        </p:txBody>
      </p:sp>
      <p:sp>
        <p:nvSpPr>
          <p:cNvPr id="3" name="2 Marcador de texto"/>
          <p:cNvSpPr>
            <a:spLocks noGrp="1"/>
          </p:cNvSpPr>
          <p:nvPr>
            <p:ph type="body" idx="1"/>
          </p:nvPr>
        </p:nvSpPr>
        <p:spPr>
          <a:xfrm>
            <a:off x="530352" y="2704664"/>
            <a:ext cx="7772400" cy="3172608"/>
          </a:xfrm>
        </p:spPr>
        <p:txBody>
          <a:bodyPr>
            <a:normAutofit lnSpcReduction="10000"/>
          </a:bodyPr>
          <a:lstStyle/>
          <a:p>
            <a:pPr lvl="0" algn="just"/>
            <a:r>
              <a:rPr lang="es-ES_tradnl" dirty="0" smtClean="0"/>
              <a:t>Elaborar un plan para la Brigada de Vigilancia.</a:t>
            </a:r>
            <a:endParaRPr lang="es-CO" dirty="0" smtClean="0"/>
          </a:p>
          <a:p>
            <a:pPr lvl="0" algn="just"/>
            <a:r>
              <a:rPr lang="es-ES_tradnl" dirty="0" smtClean="0"/>
              <a:t>Coordinar con la delegación de la institución que colabora en prestar seguridad al Colegio afectada por la emergencia o desastre (Policía Nacional, Civil). </a:t>
            </a:r>
            <a:endParaRPr lang="es-CO" dirty="0" smtClean="0"/>
          </a:p>
          <a:p>
            <a:pPr lvl="0" algn="just"/>
            <a:r>
              <a:rPr lang="es-ES_tradnl" dirty="0" smtClean="0"/>
              <a:t>Coordinar la capacitación de los miembros de su brigada.</a:t>
            </a:r>
            <a:endParaRPr lang="es-CO" dirty="0" smtClean="0"/>
          </a:p>
          <a:p>
            <a:pPr lvl="0" algn="just"/>
            <a:r>
              <a:rPr lang="es-ES_tradnl" dirty="0" smtClean="0"/>
              <a:t>Realizar simulacros para probar la efectividad del Plan y realizar las medidas correctivas necesarias.</a:t>
            </a:r>
            <a:endParaRPr lang="es-CO" dirty="0" smtClean="0"/>
          </a:p>
          <a:p>
            <a:pPr algn="just"/>
            <a:r>
              <a:rPr lang="es-ES_tradnl" dirty="0" smtClean="0"/>
              <a:t>Estar vigilante de posibles situaciones que pongan en riesgo al Colegio.</a:t>
            </a:r>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371600"/>
            <a:ext cx="7851648" cy="1481336"/>
          </a:xfrm>
        </p:spPr>
        <p:txBody>
          <a:bodyPr>
            <a:normAutofit/>
          </a:bodyPr>
          <a:lstStyle/>
          <a:p>
            <a:pPr algn="ctr"/>
            <a:r>
              <a:rPr lang="es-MX" sz="6000" dirty="0" smtClean="0"/>
              <a:t>DURANTE</a:t>
            </a:r>
            <a:r>
              <a:rPr lang="es-MX" sz="4800" dirty="0" smtClean="0"/>
              <a:t> LA INUNDACIÓN</a:t>
            </a:r>
            <a:endParaRPr lang="es-CO" sz="4800" dirty="0"/>
          </a:p>
        </p:txBody>
      </p:sp>
      <p:sp>
        <p:nvSpPr>
          <p:cNvPr id="3" name="2 Subtítulo"/>
          <p:cNvSpPr>
            <a:spLocks noGrp="1"/>
          </p:cNvSpPr>
          <p:nvPr>
            <p:ph type="subTitle" idx="1"/>
          </p:nvPr>
        </p:nvSpPr>
        <p:spPr>
          <a:xfrm>
            <a:off x="533400" y="3228536"/>
            <a:ext cx="7854696" cy="2720744"/>
          </a:xfrm>
        </p:spPr>
        <p:txBody>
          <a:bodyPr>
            <a:normAutofit fontScale="85000" lnSpcReduction="20000"/>
          </a:bodyPr>
          <a:lstStyle/>
          <a:p>
            <a:pPr lvl="0" algn="just"/>
            <a:r>
              <a:rPr lang="es-ES_tradnl" dirty="0" smtClean="0"/>
              <a:t>Ayudar en la evacuación de la población estudiantil.</a:t>
            </a:r>
            <a:endParaRPr lang="es-CO" dirty="0" smtClean="0"/>
          </a:p>
          <a:p>
            <a:pPr lvl="0" algn="just"/>
            <a:r>
              <a:rPr lang="es-ES_tradnl" dirty="0" smtClean="0"/>
              <a:t>Implementar un estricto control de ingreso de personas particulares así como también de instituciones, organizaciones u otro grupo foráneo en el área o zona de impacto.</a:t>
            </a:r>
            <a:endParaRPr lang="es-CO" dirty="0" smtClean="0"/>
          </a:p>
          <a:p>
            <a:pPr lvl="0" algn="just"/>
            <a:r>
              <a:rPr lang="es-ES_tradnl" dirty="0" smtClean="0"/>
              <a:t>Mantener informado al coordinador/a general sobre las acciones que realiza y los movimientos que tuviera para la ejecución de sus tareas.</a:t>
            </a:r>
            <a:endParaRPr lang="es-CO" dirty="0" smtClean="0"/>
          </a:p>
          <a:p>
            <a:pPr algn="just"/>
            <a:r>
              <a:rPr lang="es-ES_tradnl" dirty="0" smtClean="0"/>
              <a:t>No permitirá por ningún motivo el ingreso al Colegio de personas que no sean las que están atendiendo la emergencia.</a:t>
            </a:r>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371600"/>
            <a:ext cx="7851648" cy="761256"/>
          </a:xfrm>
        </p:spPr>
        <p:txBody>
          <a:bodyPr>
            <a:normAutofit fontScale="90000"/>
          </a:bodyPr>
          <a:lstStyle/>
          <a:p>
            <a:r>
              <a:rPr lang="es-MX" sz="6000" dirty="0" smtClean="0"/>
              <a:t>DESPUÉS</a:t>
            </a:r>
            <a:r>
              <a:rPr lang="es-MX" sz="4400" dirty="0" smtClean="0"/>
              <a:t> DE LA INUNDACIÓN</a:t>
            </a:r>
            <a:endParaRPr lang="es-CO" sz="4400" dirty="0"/>
          </a:p>
        </p:txBody>
      </p:sp>
      <p:sp>
        <p:nvSpPr>
          <p:cNvPr id="3" name="2 Subtítulo"/>
          <p:cNvSpPr>
            <a:spLocks noGrp="1"/>
          </p:cNvSpPr>
          <p:nvPr>
            <p:ph type="subTitle" idx="1"/>
          </p:nvPr>
        </p:nvSpPr>
        <p:spPr>
          <a:xfrm>
            <a:off x="533400" y="2276872"/>
            <a:ext cx="7854696" cy="2952328"/>
          </a:xfrm>
        </p:spPr>
        <p:txBody>
          <a:bodyPr>
            <a:normAutofit fontScale="85000" lnSpcReduction="20000"/>
          </a:bodyPr>
          <a:lstStyle/>
          <a:p>
            <a:pPr lvl="0" algn="just"/>
            <a:r>
              <a:rPr lang="es-ES_tradnl" dirty="0" smtClean="0"/>
              <a:t>Levantara un informe del número de aulas dañadas en las cuales recomiendan el no ingreso a las mismas y que se encuentran vigilando.</a:t>
            </a:r>
            <a:endParaRPr lang="es-CO" dirty="0" smtClean="0"/>
          </a:p>
          <a:p>
            <a:pPr lvl="0" algn="just"/>
            <a:r>
              <a:rPr lang="es-ES_tradnl" dirty="0" smtClean="0"/>
              <a:t>Evaluar el Plan de Seguridad y vigilancia y las acciones realizadas.</a:t>
            </a:r>
            <a:endParaRPr lang="es-CO" dirty="0" smtClean="0"/>
          </a:p>
          <a:p>
            <a:pPr lvl="0" algn="just"/>
            <a:r>
              <a:rPr lang="es-ES_tradnl" dirty="0" smtClean="0"/>
              <a:t>Identificar las fortalezas y debilidades.</a:t>
            </a:r>
            <a:endParaRPr lang="es-CO" dirty="0" smtClean="0"/>
          </a:p>
          <a:p>
            <a:pPr lvl="0" algn="just"/>
            <a:r>
              <a:rPr lang="es-ES_tradnl" dirty="0" smtClean="0"/>
              <a:t>Adoptar medidas correctivas necesarias para mejorar la capacidad de respuesta.</a:t>
            </a:r>
            <a:endParaRPr lang="es-CO" dirty="0" smtClean="0"/>
          </a:p>
          <a:p>
            <a:pPr lvl="0" algn="just"/>
            <a:r>
              <a:rPr lang="es-ES_tradnl" dirty="0" smtClean="0"/>
              <a:t>Coordinar con otras brigadas la entrega de los niños a padres de familia.</a:t>
            </a:r>
            <a:endParaRPr lang="es-CO" dirty="0" smtClean="0"/>
          </a:p>
          <a:p>
            <a:pPr algn="just"/>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ctr"/>
            <a:r>
              <a:rPr lang="es-MX" dirty="0" smtClean="0"/>
              <a:t>PARTICIPA</a:t>
            </a:r>
            <a:endParaRPr lang="es-CO" dirty="0"/>
          </a:p>
        </p:txBody>
      </p:sp>
      <p:sp>
        <p:nvSpPr>
          <p:cNvPr id="5" name="4 Subtítulo"/>
          <p:cNvSpPr>
            <a:spLocks noGrp="1"/>
          </p:cNvSpPr>
          <p:nvPr>
            <p:ph type="subTitle" idx="1"/>
          </p:nvPr>
        </p:nvSpPr>
        <p:spPr/>
        <p:txBody>
          <a:bodyPr>
            <a:normAutofit fontScale="92500" lnSpcReduction="10000"/>
          </a:bodyPr>
          <a:lstStyle/>
          <a:p>
            <a:pPr algn="just"/>
            <a:r>
              <a:rPr lang="es-MX" dirty="0" smtClean="0"/>
              <a:t>				Si todos colaboramos 					uniéndonos a las diferentes 				            brigadas podremos ayudar a 				otras personas en una situación   				 de 	dificultad.</a:t>
            </a:r>
            <a:endParaRPr lang="es-CO" dirty="0"/>
          </a:p>
        </p:txBody>
      </p:sp>
      <p:pic>
        <p:nvPicPr>
          <p:cNvPr id="2050" name="Picture 2"/>
          <p:cNvPicPr>
            <a:picLocks noChangeAspect="1" noChangeArrowheads="1"/>
          </p:cNvPicPr>
          <p:nvPr/>
        </p:nvPicPr>
        <p:blipFill>
          <a:blip r:embed="rId2" cstate="print"/>
          <a:srcRect/>
          <a:stretch>
            <a:fillRect/>
          </a:stretch>
        </p:blipFill>
        <p:spPr bwMode="auto">
          <a:xfrm>
            <a:off x="1835696" y="3284984"/>
            <a:ext cx="1872208" cy="166801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ctr"/>
            <a:r>
              <a:rPr lang="es-MX" dirty="0" smtClean="0"/>
              <a:t>UNETE A NUESTRA BRIGADA</a:t>
            </a:r>
            <a:endParaRPr lang="es-CO" dirty="0"/>
          </a:p>
        </p:txBody>
      </p:sp>
      <p:sp>
        <p:nvSpPr>
          <p:cNvPr id="5" name="4 Subtítulo"/>
          <p:cNvSpPr>
            <a:spLocks noGrp="1"/>
          </p:cNvSpPr>
          <p:nvPr>
            <p:ph type="subTitle" idx="1"/>
          </p:nvPr>
        </p:nvSpPr>
        <p:spPr/>
        <p:txBody>
          <a:bodyPr>
            <a:normAutofit/>
          </a:bodyPr>
          <a:lstStyle/>
          <a:p>
            <a:pPr algn="ctr"/>
            <a:endParaRPr lang="es-MX" sz="3600" dirty="0" smtClean="0"/>
          </a:p>
          <a:p>
            <a:pPr algn="ctr"/>
            <a:r>
              <a:rPr lang="es-MX" sz="3600" dirty="0" smtClean="0"/>
              <a:t>BIENVENIDO</a:t>
            </a:r>
            <a:endParaRPr lang="es-CO" sz="3600" dirty="0"/>
          </a:p>
        </p:txBody>
      </p:sp>
      <p:pic>
        <p:nvPicPr>
          <p:cNvPr id="4098" name="Picture 2"/>
          <p:cNvPicPr>
            <a:picLocks noChangeAspect="1" noChangeArrowheads="1"/>
          </p:cNvPicPr>
          <p:nvPr/>
        </p:nvPicPr>
        <p:blipFill>
          <a:blip r:embed="rId2" cstate="print"/>
          <a:srcRect/>
          <a:stretch>
            <a:fillRect/>
          </a:stretch>
        </p:blipFill>
        <p:spPr bwMode="auto">
          <a:xfrm>
            <a:off x="6516216" y="4149080"/>
            <a:ext cx="2143125" cy="214312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TotalTime>
  <Words>303</Words>
  <Application>Microsoft Office PowerPoint</Application>
  <PresentationFormat>Presentación en pantalla (4:3)</PresentationFormat>
  <Paragraphs>30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Flujo</vt:lpstr>
      <vt:lpstr>BRIGADA DE VIGILANCIA</vt:lpstr>
      <vt:lpstr>Ante cualquier eventualidad acude a las brigadas</vt:lpstr>
      <vt:lpstr>Distintivo y objetivo</vt:lpstr>
      <vt:lpstr>INUNDACIÓN</vt:lpstr>
      <vt:lpstr>ANTES DE UNA INUNDACIÓN</vt:lpstr>
      <vt:lpstr>DURANTE LA INUNDACIÓN</vt:lpstr>
      <vt:lpstr>DESPUÉS DE LA INUNDACIÓN</vt:lpstr>
      <vt:lpstr>PARTICIPA</vt:lpstr>
      <vt:lpstr>UNETE A NUESTRA BRIGADA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BRIGADA DE VIGILANCIA</dc:title>
  <dc:creator>Jeferson</dc:creator>
  <cp:lastModifiedBy>jeferson</cp:lastModifiedBy>
  <cp:revision>9</cp:revision>
  <dcterms:created xsi:type="dcterms:W3CDTF">2011-09-06T19:35:49Z</dcterms:created>
  <dcterms:modified xsi:type="dcterms:W3CDTF">2012-09-21T18:52:11Z</dcterms:modified>
</cp:coreProperties>
</file>